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8" r:id="rId2"/>
    <p:sldId id="28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3be10622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3be10622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3be10622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3be10622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 err="1">
                <a:solidFill>
                  <a:schemeClr val="accent1"/>
                </a:solidFill>
              </a:rPr>
              <a:t>OakTruffle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Sistema 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691200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Yellow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3321088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Blue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5950975" y="19268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Red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pSp>
        <p:nvGrpSpPr>
          <p:cNvPr id="230" name="Google Shape;230;p28"/>
          <p:cNvGrpSpPr/>
          <p:nvPr/>
        </p:nvGrpSpPr>
        <p:grpSpPr>
          <a:xfrm>
            <a:off x="791052" y="3044097"/>
            <a:ext cx="585818" cy="540828"/>
            <a:chOff x="3782700" y="1538287"/>
            <a:chExt cx="1578600" cy="1578600"/>
          </a:xfrm>
        </p:grpSpPr>
        <p:sp>
          <p:nvSpPr>
            <p:cNvPr id="231" name="Google Shape;23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8"/>
          <p:cNvGrpSpPr/>
          <p:nvPr/>
        </p:nvGrpSpPr>
        <p:grpSpPr>
          <a:xfrm>
            <a:off x="3418962" y="3044097"/>
            <a:ext cx="585818" cy="540828"/>
            <a:chOff x="3782700" y="1538287"/>
            <a:chExt cx="1578600" cy="1578600"/>
          </a:xfrm>
        </p:grpSpPr>
        <p:sp>
          <p:nvSpPr>
            <p:cNvPr id="236" name="Google Shape;23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8"/>
          <p:cNvGrpSpPr/>
          <p:nvPr/>
        </p:nvGrpSpPr>
        <p:grpSpPr>
          <a:xfrm>
            <a:off x="6058195" y="3044097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3418962" y="1443451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058195" y="1443451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791052" y="1443451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959921" y="1618461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965397" y="3229022"/>
            <a:ext cx="237745" cy="192979"/>
            <a:chOff x="1928175" y="312600"/>
            <a:chExt cx="425000" cy="373700"/>
          </a:xfrm>
        </p:grpSpPr>
        <p:sp>
          <p:nvSpPr>
            <p:cNvPr id="264" name="Google Shape;264;p2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8"/>
          <p:cNvSpPr/>
          <p:nvPr/>
        </p:nvSpPr>
        <p:spPr>
          <a:xfrm>
            <a:off x="3582679" y="3231552"/>
            <a:ext cx="258904" cy="18793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8"/>
          <p:cNvGrpSpPr/>
          <p:nvPr/>
        </p:nvGrpSpPr>
        <p:grpSpPr>
          <a:xfrm>
            <a:off x="6227394" y="3210872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3593053" y="1638165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249937" y="1613337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body" idx="1"/>
          </p:nvPr>
        </p:nvSpPr>
        <p:spPr>
          <a:xfrm>
            <a:off x="691200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Yellow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82" name="Google Shape;282;p28"/>
          <p:cNvSpPr txBox="1">
            <a:spLocks noGrp="1"/>
          </p:cNvSpPr>
          <p:nvPr>
            <p:ph type="body" idx="2"/>
          </p:nvPr>
        </p:nvSpPr>
        <p:spPr>
          <a:xfrm>
            <a:off x="3321088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Blue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5950975" y="3603225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Red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290" name="Google Shape;290;p29"/>
          <p:cNvCxnSpPr/>
          <p:nvPr/>
        </p:nvCxnSpPr>
        <p:spPr>
          <a:xfrm>
            <a:off x="952500" y="81385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9"/>
          <p:cNvCxnSpPr/>
          <p:nvPr/>
        </p:nvCxnSpPr>
        <p:spPr>
          <a:xfrm>
            <a:off x="952500" y="152333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9"/>
          <p:cNvCxnSpPr/>
          <p:nvPr/>
        </p:nvCxnSpPr>
        <p:spPr>
          <a:xfrm>
            <a:off x="952500" y="223281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9"/>
          <p:cNvCxnSpPr/>
          <p:nvPr/>
        </p:nvCxnSpPr>
        <p:spPr>
          <a:xfrm>
            <a:off x="952500" y="294229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9"/>
          <p:cNvCxnSpPr/>
          <p:nvPr/>
        </p:nvCxnSpPr>
        <p:spPr>
          <a:xfrm>
            <a:off x="952500" y="36736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9"/>
          <p:cNvSpPr txBox="1"/>
          <p:nvPr/>
        </p:nvSpPr>
        <p:spPr>
          <a:xfrm>
            <a:off x="876300" y="655100"/>
            <a:ext cx="3918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1572782" y="212008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1887026" y="172602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2201270" y="223281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3325786" y="243387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3640031" y="183549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3954275" y="96817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5078791" y="187927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5393035" y="81372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5707280" y="206171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6831796" y="249225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7146040" y="103277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7460284" y="134656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9" name="Google Shape;479;p3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480" name="Google Shape;480;p39"/>
          <p:cNvGraphicFramePr/>
          <p:nvPr/>
        </p:nvGraphicFramePr>
        <p:xfrm>
          <a:off x="8174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35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67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2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Etapas de cultivo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200" y="1542994"/>
            <a:ext cx="36693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EDIT IN GOOGLE SLIDES</a:t>
            </a:r>
            <a:endParaRPr sz="12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Click on the button under the presentation preview that says "Use as Google Slides Theme".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You will get a copy of this document on your Google Drive and will be able to edit, add or delete slides.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You have to be signed in to your Google account.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857053" y="1542994"/>
            <a:ext cx="38295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EDIT IN POWERPOINT®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Click on the button under the presentation preview that says "Download as PowerPoint template". You will get a .pptx file that you can edit in PowerPoint.</a:t>
            </a: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2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691200" y="3672394"/>
            <a:ext cx="79956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More info on how to use this template at </a:t>
            </a:r>
            <a:r>
              <a:rPr lang="en" sz="12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template is free to use under </a:t>
            </a:r>
            <a:r>
              <a:rPr lang="en" sz="1200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You can keep the Credits slide or mention SlidesCarnival and other resources used in a slide footer.</a:t>
            </a: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0"/>
          <p:cNvSpPr/>
          <p:nvPr/>
        </p:nvSpPr>
        <p:spPr>
          <a:xfrm>
            <a:off x="4054379" y="2312509"/>
            <a:ext cx="327727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96" name="Google Shape;496;p40"/>
          <p:cNvSpPr/>
          <p:nvPr/>
        </p:nvSpPr>
        <p:spPr>
          <a:xfrm>
            <a:off x="4980367" y="2319547"/>
            <a:ext cx="63011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97" name="Google Shape;497;p40"/>
          <p:cNvSpPr/>
          <p:nvPr/>
        </p:nvSpPr>
        <p:spPr>
          <a:xfrm>
            <a:off x="4022845" y="3321240"/>
            <a:ext cx="431338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98" name="Google Shape;498;p40"/>
          <p:cNvSpPr/>
          <p:nvPr/>
        </p:nvSpPr>
        <p:spPr>
          <a:xfrm>
            <a:off x="5084542" y="3328278"/>
            <a:ext cx="34349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4" name="Google Shape;584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6" name="Google Shape;586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2" name="Google Shape;632;p44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633" name="Google Shape;633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4" name="Google Shape;634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6" name="Google Shape;656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7" name="Google Shape;657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8" name="Google Shape;658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1.</a:t>
            </a:r>
            <a:endParaRPr sz="9600"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1533</Words>
  <Application>Microsoft Office PowerPoint</Application>
  <PresentationFormat>Apresentação na tela (16:9)</PresentationFormat>
  <Paragraphs>376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Montserrat</vt:lpstr>
      <vt:lpstr>Calibri</vt:lpstr>
      <vt:lpstr>Desdemona template</vt:lpstr>
      <vt:lpstr>OakTruffle</vt:lpstr>
      <vt:lpstr>Equipe</vt:lpstr>
      <vt:lpstr>Etapas de cultivo</vt:lpstr>
      <vt:lpstr>1. Transition headline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Competitor Matrix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3</cp:revision>
  <dcterms:modified xsi:type="dcterms:W3CDTF">2021-03-05T03:21:16Z</dcterms:modified>
</cp:coreProperties>
</file>